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0080625" cy="7559675"/>
  <p:notesSz cx="7559675" cy="106918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4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2E1F35A-1492-F2DC-542B-AAE020D9ACF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>
            <a:lvl1pPr eaLnBrk="1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kern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94803B1-F528-FD56-4413-B52D05639EA2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>
            <a:lvl1pPr algn="r" eaLnBrk="1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kern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0553710-70B3-8F0E-53C9-F6497953C516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>
            <a:lvl1pPr eaLnBrk="1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kern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900C1D-E755-307B-7266-60E1A3F64697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>
            <a:lvl1pPr algn="r" eaLnBrk="1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78B9D49-D4FF-4D6D-B7E9-A0EB62FE1F40}" type="slidenum">
              <a:rPr lang="fr-FR" kern="0"/>
              <a:pPr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‹N°›</a:t>
            </a:fld>
            <a:endParaRPr lang="fr-FR" ker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e l'image des diapositives 1">
            <a:extLst>
              <a:ext uri="{FF2B5EF4-FFF2-40B4-BE49-F238E27FC236}">
                <a16:creationId xmlns:a16="http://schemas.microsoft.com/office/drawing/2014/main" id="{AD46D7F4-C25F-F994-C7D9-D181CC7C3BEE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2EA63D8-7498-E35A-0333-D271D32586CE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fr-FR" noProof="0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ACB3081D-C357-6757-F944-C17247EF54C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D2E58A-9E1D-CDD9-1579-4E01715EF771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E1C875-F0F4-AA7B-462A-8560FC6E34B3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683AF1-E847-8B6D-49D3-5953846756E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 smtClean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EED69FF2-CA92-4C00-B0D3-82DB88226BA2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0"/>
      </a:spcBef>
      <a:spcAft>
        <a:spcPct val="0"/>
      </a:spcAft>
      <a:defRPr lang="fr-FR" sz="2000" kern="1200">
        <a:solidFill>
          <a:srgbClr val="000000"/>
        </a:solidFill>
        <a:latin typeface="Arial" pitchFamily="18"/>
        <a:ea typeface="Microsoft YaHei" pitchFamily="2"/>
        <a:cs typeface="Arial" pitchFamily="2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numéro de diapositive 6">
            <a:extLst>
              <a:ext uri="{FF2B5EF4-FFF2-40B4-BE49-F238E27FC236}">
                <a16:creationId xmlns:a16="http://schemas.microsoft.com/office/drawing/2014/main" id="{41C64C37-77AA-435E-1A50-2096E945A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/>
            <a:fld id="{53FFD8CB-650C-442A-8D4B-1FF42C5951AC}" type="slidenum">
              <a:rPr lang="fr-FR" altLang="fr-FR" sz="1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pPr algn="r" eaLnBrk="1"/>
              <a:t>1</a:t>
            </a:fld>
            <a:endParaRPr lang="fr-FR" altLang="fr-FR" sz="140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5123" name="Espace réservé de l'image des diapositives 1">
            <a:extLst>
              <a:ext uri="{FF2B5EF4-FFF2-40B4-BE49-F238E27FC236}">
                <a16:creationId xmlns:a16="http://schemas.microsoft.com/office/drawing/2014/main" id="{7EEED2C1-08D5-6593-D1E2-1A18F25908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472C4"/>
          </a:solidFill>
          <a:ln w="25402">
            <a:solidFill>
              <a:srgbClr val="2F528F"/>
            </a:solidFill>
            <a:miter lim="800000"/>
            <a:headEnd/>
            <a:tailEnd/>
          </a:ln>
        </p:spPr>
      </p:sp>
      <p:sp>
        <p:nvSpPr>
          <p:cNvPr id="5124" name="Espace réservé des commentaires 2">
            <a:extLst>
              <a:ext uri="{FF2B5EF4-FFF2-40B4-BE49-F238E27FC236}">
                <a16:creationId xmlns:a16="http://schemas.microsoft.com/office/drawing/2014/main" id="{ADAE27F2-9103-B26F-6ADD-094409ACAC7B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xfrm>
            <a:off x="755650" y="5078413"/>
            <a:ext cx="6048375" cy="4900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numCol="1">
            <a:prstTxWarp prst="textNoShape">
              <a:avLst/>
            </a:prstTxWarp>
            <a:spAutoFit/>
          </a:bodyPr>
          <a:lstStyle/>
          <a:p>
            <a:pPr eaLnBrk="1"/>
            <a:endParaRPr altLang="fr-FR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1">
            <a:extLst>
              <a:ext uri="{FF2B5EF4-FFF2-40B4-BE49-F238E27FC236}">
                <a16:creationId xmlns:a16="http://schemas.microsoft.com/office/drawing/2014/main" id="{98A66638-7C23-E04E-6080-D3C864FFDE3C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35BB7A45-1FB4-7428-BA9E-A495E0F80BA4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13133E2E-9556-42E3-BE66-2A16FAFBBC51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F16EA-4808-4AD5-9ADD-AF174E04158C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187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1">
            <a:extLst>
              <a:ext uri="{FF2B5EF4-FFF2-40B4-BE49-F238E27FC236}">
                <a16:creationId xmlns:a16="http://schemas.microsoft.com/office/drawing/2014/main" id="{0B426698-A6D3-6F69-5185-C95CDA4F4E0D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5A599EAD-714C-E1E0-DE01-C7187D442A75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896122BE-BFD6-44E5-EDBB-EDCDD68E611A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F364F-C456-4E22-9AC2-BA5321D85452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84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1">
            <a:extLst>
              <a:ext uri="{FF2B5EF4-FFF2-40B4-BE49-F238E27FC236}">
                <a16:creationId xmlns:a16="http://schemas.microsoft.com/office/drawing/2014/main" id="{9ED4A514-6956-E294-0023-D598F7B78776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91F9294D-0ABF-0BFE-CF8E-C2224E35F93D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18D65CF6-A9CC-7E5E-299A-897C4A985547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C57C2-C086-4CA7-8158-8F569C9042DA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1150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1">
            <a:extLst>
              <a:ext uri="{FF2B5EF4-FFF2-40B4-BE49-F238E27FC236}">
                <a16:creationId xmlns:a16="http://schemas.microsoft.com/office/drawing/2014/main" id="{FF2A8480-28A9-DF29-77B0-CF858A756C02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4ABE6FF8-CA57-A7D4-A1E6-A10CB1C56BB7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995364CA-10EC-7A9A-84DA-9E347A91B952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F7D19-13A2-4E46-8D00-EAF596603C6A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3845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1">
            <a:extLst>
              <a:ext uri="{FF2B5EF4-FFF2-40B4-BE49-F238E27FC236}">
                <a16:creationId xmlns:a16="http://schemas.microsoft.com/office/drawing/2014/main" id="{666D5608-5D60-627C-BD44-889EE213B67A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02BCDDFA-DEAD-DCDE-74E2-FC3B6E8ECADA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2296EC2C-3E1F-F08F-8599-36C834272E72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02B57-1CA6-46E4-8B2E-BE0D5851153A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1622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1">
            <a:extLst>
              <a:ext uri="{FF2B5EF4-FFF2-40B4-BE49-F238E27FC236}">
                <a16:creationId xmlns:a16="http://schemas.microsoft.com/office/drawing/2014/main" id="{9D6460E4-7880-8801-0DCF-E63F804131B6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ACC1959A-959F-F6B5-6C02-73ED6D510B01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E77336CD-73CF-0107-D4D7-A0CD49DF5486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53219-5E3F-4922-94CE-090FD23D981D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3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F58AC7CD-0536-8043-6C64-A9A4DD0FE47E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A397640C-5064-4612-DE83-AE43FB7B7FD8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C4EFE86A-9CDE-6B1A-63D7-C4C8AC3C99CF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4D45C-448F-4616-8354-750CCB03B2CB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620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1">
            <a:extLst>
              <a:ext uri="{FF2B5EF4-FFF2-40B4-BE49-F238E27FC236}">
                <a16:creationId xmlns:a16="http://schemas.microsoft.com/office/drawing/2014/main" id="{3FFDF16F-089A-5E31-9E4C-EB9C565DF4CB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ce réservé du pied de page 2">
            <a:extLst>
              <a:ext uri="{FF2B5EF4-FFF2-40B4-BE49-F238E27FC236}">
                <a16:creationId xmlns:a16="http://schemas.microsoft.com/office/drawing/2014/main" id="{02682822-ACEB-DCB9-0567-A666406754A8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DE01C789-2DB4-2AD5-A8B8-3F565FFF4E0B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42BAD-A1CF-4946-A3F6-91E338BE4B2E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3197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534DE2F-4D1E-31BA-083C-E2F83C9F5D09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7E72C45-61A6-2FBF-1FBA-C01FA5A2C7C0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0BC846E-2A5F-33D5-A206-21C181B3AD7E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EF055-8AB3-4BE1-9731-CD4F665F7C19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210139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1">
            <a:extLst>
              <a:ext uri="{FF2B5EF4-FFF2-40B4-BE49-F238E27FC236}">
                <a16:creationId xmlns:a16="http://schemas.microsoft.com/office/drawing/2014/main" id="{79FFCD87-B55B-B877-B27E-7A328A7469BE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B4A7952F-5A71-3017-2F33-C46A935DCB0F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28C4EF3A-2D40-803F-5C4A-48EC8965AE1C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81438-C53F-4349-BC75-CB4149CFEBC2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077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1">
            <a:extLst>
              <a:ext uri="{FF2B5EF4-FFF2-40B4-BE49-F238E27FC236}">
                <a16:creationId xmlns:a16="http://schemas.microsoft.com/office/drawing/2014/main" id="{8AE420A1-75EE-5172-F4E1-FCC2A1E0C34B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8AE06D4A-BF76-70EE-2A58-80F7CB7DF9D8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697A5B92-9B0D-77F5-142D-329E05677896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6F055-C46E-4586-BC6C-906DEA26AC37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7509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8B1FF78-3996-0B7F-C428-577113F0BC2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238" y="6886575"/>
            <a:ext cx="2347912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43B76F2-06B2-AEF1-4BEE-486C2BEA1A2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8050" y="6886575"/>
            <a:ext cx="319405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2B1C68-E306-0921-9ADA-108723F2897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888" y="6886575"/>
            <a:ext cx="2347912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cap="none" spc="0" baseline="0" smtClean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21EE1CE7-71B4-4944-A725-3853CE0038A2}" type="slidenum">
              <a:rPr/>
              <a:pPr>
                <a:defRPr/>
              </a:pPr>
              <a:t>‹N°›</a:t>
            </a:fld>
            <a:endParaRPr/>
          </a:p>
        </p:txBody>
      </p:sp>
      <p:sp>
        <p:nvSpPr>
          <p:cNvPr id="1029" name="Espace réservé du titre 4">
            <a:extLst>
              <a:ext uri="{FF2B5EF4-FFF2-40B4-BE49-F238E27FC236}">
                <a16:creationId xmlns:a16="http://schemas.microsoft.com/office/drawing/2014/main" id="{4AFE90EE-FE9C-19C3-A143-D091905BF5E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72562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altLang="fr-FR"/>
          </a:p>
        </p:txBody>
      </p:sp>
      <p:sp>
        <p:nvSpPr>
          <p:cNvPr id="1030" name="Espace réservé du texte 5">
            <a:extLst>
              <a:ext uri="{FF2B5EF4-FFF2-40B4-BE49-F238E27FC236}">
                <a16:creationId xmlns:a16="http://schemas.microsoft.com/office/drawing/2014/main" id="{F7C260CC-C021-4AE7-0118-85D508CD27D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72562" cy="498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fr-FR" kern="1200"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Arial" panose="020B0604020202020204" pitchFamily="34" charset="0"/>
        </a:defRPr>
      </a:lvl9pPr>
    </p:titleStyle>
    <p:bodyStyle>
      <a:lvl1pPr algn="l" rtl="0" eaLnBrk="1" fontAlgn="base" hangingPunct="1">
        <a:spcBef>
          <a:spcPct val="0"/>
        </a:spcBef>
        <a:spcAft>
          <a:spcPts val="1413"/>
        </a:spcAft>
        <a:defRPr lang="fr-FR" sz="3200" kern="1200">
          <a:solidFill>
            <a:srgbClr val="000000"/>
          </a:solidFill>
          <a:latin typeface="Arial" pitchFamily="18"/>
          <a:ea typeface="Microsoft YaHei" pitchFamily="2"/>
          <a:cs typeface="Arial" pitchFamily="2"/>
        </a:defRPr>
      </a:lvl1pPr>
      <a:lvl2pPr marL="685800" lvl="1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fr-FR" sz="2400" kern="1200">
          <a:solidFill>
            <a:srgbClr val="000000"/>
          </a:solidFill>
          <a:latin typeface="Calibri"/>
          <a:ea typeface="Microsoft YaHei" panose="020B0503020204020204" pitchFamily="34" charset="-122"/>
        </a:defRPr>
      </a:lvl2pPr>
      <a:lvl3pPr marL="1143000" lvl="2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fr-FR" sz="2000" kern="1200">
          <a:solidFill>
            <a:srgbClr val="000000"/>
          </a:solidFill>
          <a:latin typeface="Calibri"/>
          <a:ea typeface="Microsoft YaHei" panose="020B0503020204020204" pitchFamily="34" charset="-122"/>
        </a:defRPr>
      </a:lvl3pPr>
      <a:lvl4pPr marL="1600200" lvl="3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fr-FR" kern="1200">
          <a:solidFill>
            <a:srgbClr val="000000"/>
          </a:solidFill>
          <a:latin typeface="Calibri"/>
          <a:ea typeface="Microsoft YaHei" panose="020B0503020204020204" pitchFamily="34" charset="-122"/>
        </a:defRPr>
      </a:lvl4pPr>
      <a:lvl5pPr marL="2057400" lvl="4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fr-FR" kern="1200">
          <a:solidFill>
            <a:srgbClr val="000000"/>
          </a:solidFill>
          <a:latin typeface="Calibri"/>
          <a:ea typeface="Microsoft YaHei" panose="020B0503020204020204" pitchFamily="3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11C031DC-9295-1108-D477-854363CD1AEA}"/>
              </a:ext>
            </a:extLst>
          </p:cNvPr>
          <p:cNvSpPr/>
          <p:nvPr/>
        </p:nvSpPr>
        <p:spPr>
          <a:xfrm>
            <a:off x="517525" y="1820863"/>
            <a:ext cx="3357563" cy="52863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wrap="none" lIns="90004" tIns="44997" rIns="90004" bIns="44997" anchorCtr="1" compatLnSpc="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i="1" u="sng">
                <a:solidFill>
                  <a:srgbClr val="000000"/>
                </a:solidFill>
                <a:latin typeface="AdLib" pitchFamily="18"/>
                <a:ea typeface="Microsoft YaHei" pitchFamily="2"/>
                <a:cs typeface="Arial" pitchFamily="2"/>
              </a:rPr>
              <a:t>Mercredi 6 décembre </a:t>
            </a:r>
          </a:p>
        </p:txBody>
      </p:sp>
      <p:sp>
        <p:nvSpPr>
          <p:cNvPr id="3" name="ZoneTexte 5">
            <a:extLst>
              <a:ext uri="{FF2B5EF4-FFF2-40B4-BE49-F238E27FC236}">
                <a16:creationId xmlns:a16="http://schemas.microsoft.com/office/drawing/2014/main" id="{92216FAE-7A44-513D-0B53-0BC6C81D27E6}"/>
              </a:ext>
            </a:extLst>
          </p:cNvPr>
          <p:cNvSpPr/>
          <p:nvPr/>
        </p:nvSpPr>
        <p:spPr>
          <a:xfrm>
            <a:off x="5543550" y="1871663"/>
            <a:ext cx="4032250" cy="53022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lIns="90004" tIns="44997" rIns="90004" bIns="44997" compatLnSpc="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2800" b="0" i="1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i="1" u="sng">
                <a:solidFill>
                  <a:srgbClr val="000000"/>
                </a:solidFill>
                <a:latin typeface="AdLib" pitchFamily="18"/>
                <a:ea typeface="Microsoft YaHei" pitchFamily="2"/>
                <a:cs typeface="Arial" pitchFamily="2"/>
              </a:rPr>
              <a:t>Mercredi 13 novembre</a:t>
            </a:r>
          </a:p>
        </p:txBody>
      </p:sp>
      <p:sp>
        <p:nvSpPr>
          <p:cNvPr id="4" name="ZoneTexte 6">
            <a:extLst>
              <a:ext uri="{FF2B5EF4-FFF2-40B4-BE49-F238E27FC236}">
                <a16:creationId xmlns:a16="http://schemas.microsoft.com/office/drawing/2014/main" id="{E91A3905-84F0-0B3C-C8F1-2F7B22EAA670}"/>
              </a:ext>
            </a:extLst>
          </p:cNvPr>
          <p:cNvSpPr/>
          <p:nvPr/>
        </p:nvSpPr>
        <p:spPr>
          <a:xfrm>
            <a:off x="946150" y="4679950"/>
            <a:ext cx="8229600" cy="52863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lIns="90004" tIns="44997" rIns="90004" bIns="44997" anchorCtr="1" compatLnSpc="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2800" b="0" i="1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i="1" u="sng">
                <a:solidFill>
                  <a:srgbClr val="000000"/>
                </a:solidFill>
                <a:latin typeface="AdLib" pitchFamily="18"/>
                <a:ea typeface="Microsoft YaHei" pitchFamily="2"/>
                <a:cs typeface="Arial" pitchFamily="2"/>
              </a:rPr>
              <a:t>Mercredi 20 décembre</a:t>
            </a:r>
          </a:p>
        </p:txBody>
      </p:sp>
      <p:pic>
        <p:nvPicPr>
          <p:cNvPr id="4101" name="Image 8">
            <a:extLst>
              <a:ext uri="{FF2B5EF4-FFF2-40B4-BE49-F238E27FC236}">
                <a16:creationId xmlns:a16="http://schemas.microsoft.com/office/drawing/2014/main" id="{178B0710-4C51-0A0A-AF0E-97166473E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57175"/>
            <a:ext cx="133667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9">
            <a:extLst>
              <a:ext uri="{FF2B5EF4-FFF2-40B4-BE49-F238E27FC236}">
                <a16:creationId xmlns:a16="http://schemas.microsoft.com/office/drawing/2014/main" id="{9B73B8CE-66F3-162F-2BAC-F286D59E0996}"/>
              </a:ext>
            </a:extLst>
          </p:cNvPr>
          <p:cNvSpPr/>
          <p:nvPr/>
        </p:nvSpPr>
        <p:spPr>
          <a:xfrm>
            <a:off x="0" y="7008813"/>
            <a:ext cx="10080625" cy="37147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wrap="none" lIns="90004" tIns="44997" rIns="90004" bIns="44997" anchorCtr="1" compatLnSpc="0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u="sng">
                <a:solidFill>
                  <a:srgbClr val="000000"/>
                </a:solidFill>
                <a:latin typeface="AdLib" pitchFamily="18"/>
                <a:ea typeface="Microsoft YaHei" pitchFamily="2"/>
                <a:cs typeface="Lucida Sans" pitchFamily="2"/>
              </a:rPr>
              <a:t>L'équipe d'animation se laisse la possibilité de modifier le programme selon les conditions météorologiques</a:t>
            </a:r>
          </a:p>
        </p:txBody>
      </p:sp>
      <p:sp>
        <p:nvSpPr>
          <p:cNvPr id="7" name="ZoneTexte 17">
            <a:extLst>
              <a:ext uri="{FF2B5EF4-FFF2-40B4-BE49-F238E27FC236}">
                <a16:creationId xmlns:a16="http://schemas.microsoft.com/office/drawing/2014/main" id="{0F1C117D-9738-5549-61B3-14F42A435F96}"/>
              </a:ext>
            </a:extLst>
          </p:cNvPr>
          <p:cNvSpPr/>
          <p:nvPr/>
        </p:nvSpPr>
        <p:spPr>
          <a:xfrm>
            <a:off x="1676400" y="431800"/>
            <a:ext cx="6746875" cy="94297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lIns="90004" tIns="44997" rIns="90004" bIns="44997" compatLnSpc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>
              <a:solidFill>
                <a:srgbClr val="000000"/>
              </a:solidFill>
              <a:latin typeface="AdLib" pitchFamily="18"/>
              <a:ea typeface="Microsoft YaHei" pitchFamily="2"/>
              <a:cs typeface="Arial" pitchFamily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>
              <a:solidFill>
                <a:srgbClr val="000000"/>
              </a:solidFill>
              <a:latin typeface="AdLib" pitchFamily="18"/>
              <a:ea typeface="Microsoft YaHei" pitchFamily="2"/>
              <a:cs typeface="Arial" pitchFamily="2"/>
            </a:endParaRPr>
          </a:p>
        </p:txBody>
      </p:sp>
      <p:pic>
        <p:nvPicPr>
          <p:cNvPr id="4104" name="Picture 2">
            <a:extLst>
              <a:ext uri="{FF2B5EF4-FFF2-40B4-BE49-F238E27FC236}">
                <a16:creationId xmlns:a16="http://schemas.microsoft.com/office/drawing/2014/main" id="{AF5C1663-D040-3E4C-B4CC-1F7BB58FA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100" y="225425"/>
            <a:ext cx="747713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2">
            <a:extLst>
              <a:ext uri="{FF2B5EF4-FFF2-40B4-BE49-F238E27FC236}">
                <a16:creationId xmlns:a16="http://schemas.microsoft.com/office/drawing/2014/main" id="{52BEB70B-B960-208D-B8AE-6BF5603F8392}"/>
              </a:ext>
            </a:extLst>
          </p:cNvPr>
          <p:cNvSpPr/>
          <p:nvPr/>
        </p:nvSpPr>
        <p:spPr>
          <a:xfrm>
            <a:off x="6457950" y="2484438"/>
            <a:ext cx="3117850" cy="84137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lIns="90004" tIns="44997" rIns="90004" bIns="44997" compatLnSpc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Atelier cuisine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Sortie à Royan</a:t>
            </a:r>
          </a:p>
        </p:txBody>
      </p:sp>
      <p:sp>
        <p:nvSpPr>
          <p:cNvPr id="10" name="ZoneTexte 10">
            <a:extLst>
              <a:ext uri="{FF2B5EF4-FFF2-40B4-BE49-F238E27FC236}">
                <a16:creationId xmlns:a16="http://schemas.microsoft.com/office/drawing/2014/main" id="{33585570-B66B-2B81-C631-06C49B62FEF0}"/>
              </a:ext>
            </a:extLst>
          </p:cNvPr>
          <p:cNvSpPr/>
          <p:nvPr/>
        </p:nvSpPr>
        <p:spPr>
          <a:xfrm>
            <a:off x="2697163" y="5246688"/>
            <a:ext cx="4803775" cy="84137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lIns="90004" tIns="44997" rIns="90004" bIns="44997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u="sng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GRAND JEU </a:t>
            </a:r>
            <a:r>
              <a:rPr lang="fr-FR" sz="240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         «  Le Père Noël a disparu »</a:t>
            </a:r>
          </a:p>
        </p:txBody>
      </p:sp>
      <p:sp>
        <p:nvSpPr>
          <p:cNvPr id="11" name="ZoneTexte 14">
            <a:extLst>
              <a:ext uri="{FF2B5EF4-FFF2-40B4-BE49-F238E27FC236}">
                <a16:creationId xmlns:a16="http://schemas.microsoft.com/office/drawing/2014/main" id="{9C4069C5-BD3A-FCE2-1EFB-11ED5830352B}"/>
              </a:ext>
            </a:extLst>
          </p:cNvPr>
          <p:cNvSpPr/>
          <p:nvPr/>
        </p:nvSpPr>
        <p:spPr>
          <a:xfrm>
            <a:off x="431800" y="2447925"/>
            <a:ext cx="3190875" cy="159385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lIns="90004" tIns="44997" rIns="90004" bIns="44997" compatLnSpc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Décorons le centre aux couleurs de Noël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Rallye Photos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0A9681DC-F0D3-74BE-B20E-86BB98D4BCF3}"/>
              </a:ext>
            </a:extLst>
          </p:cNvPr>
          <p:cNvSpPr/>
          <p:nvPr/>
        </p:nvSpPr>
        <p:spPr>
          <a:xfrm>
            <a:off x="1656627" y="143999"/>
            <a:ext cx="6983373" cy="1799996"/>
          </a:xfrm>
          <a:prstGeom prst="rect">
            <a:avLst/>
          </a:prstGeom>
        </p:spPr>
        <p:txBody>
          <a:bodyPr lIns="90004" tIns="46798" rIns="90004" bIns="46798" fromWordArt="1" anchor="ctr" anchorCtr="1" compatLnSpc="0">
            <a:prstTxWarp prst="textPlain">
              <a:avLst/>
            </a:prstTxWarp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2400" b="0" i="0" u="none" strike="noStrike" kern="1200" cap="none" spc="0" baseline="0">
                <a:solidFill>
                  <a:srgbClr val="000000"/>
                </a:solidFill>
                <a:uFillTx/>
                <a:latin typeface="Arial Black" pitchFamily="16"/>
                <a:ea typeface="MS Gothic" pitchFamily="2"/>
                <a:cs typeface="Tahoma" pitchFamily="2"/>
              </a:defRPr>
            </a:pPr>
            <a:r>
              <a:rPr lang="fr-FR" sz="2400">
                <a:ln w="9363" cap="flat">
                  <a:solidFill>
                    <a:srgbClr val="66CCFF"/>
                  </a:solidFill>
                  <a:prstDash val="solid"/>
                  <a:miter/>
                </a:ln>
                <a:solidFill>
                  <a:srgbClr val="66CCFF"/>
                </a:solidFill>
                <a:latin typeface="Arial Black" pitchFamily="18"/>
                <a:ea typeface="MS Gothic" pitchFamily="2"/>
                <a:cs typeface="Tahoma" pitchFamily="2"/>
              </a:rPr>
              <a:t>Centre de Semussac Programme + 6 ans</a:t>
            </a:r>
          </a:p>
        </p:txBody>
      </p:sp>
      <p:pic>
        <p:nvPicPr>
          <p:cNvPr id="4109" name="Image 18">
            <a:extLst>
              <a:ext uri="{FF2B5EF4-FFF2-40B4-BE49-F238E27FC236}">
                <a16:creationId xmlns:a16="http://schemas.microsoft.com/office/drawing/2014/main" id="{13A6220D-D02F-FF46-22C4-6345B2F60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2921000"/>
            <a:ext cx="21717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Image 20">
            <a:extLst>
              <a:ext uri="{FF2B5EF4-FFF2-40B4-BE49-F238E27FC236}">
                <a16:creationId xmlns:a16="http://schemas.microsoft.com/office/drawing/2014/main" id="{9C11C6D1-F76B-780C-040A-BE4CBFC09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41700"/>
            <a:ext cx="28575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Image 24">
            <a:extLst>
              <a:ext uri="{FF2B5EF4-FFF2-40B4-BE49-F238E27FC236}">
                <a16:creationId xmlns:a16="http://schemas.microsoft.com/office/drawing/2014/main" id="{B18660E7-1BAF-C27C-97CE-16392D28B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3" y="4760913"/>
            <a:ext cx="20764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Image 26">
            <a:extLst>
              <a:ext uri="{FF2B5EF4-FFF2-40B4-BE49-F238E27FC236}">
                <a16:creationId xmlns:a16="http://schemas.microsoft.com/office/drawing/2014/main" id="{BC10AA25-332A-B14E-A9AF-D44D0ED0D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343400"/>
            <a:ext cx="2817813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gramme Mercredis decembre plus d e6 ans" id="{8E141F71-193F-4D31-9964-3755FB7C94B5}" vid="{07601E6C-A402-4321-9546-012A20B1384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programme SEMUSSAC plus de 6 ans mercredis de décembre</Template>
  <TotalTime>0</TotalTime>
  <Words>56</Words>
  <Application>Microsoft Office PowerPoint</Application>
  <PresentationFormat>Personnalisé</PresentationFormat>
  <Paragraphs>13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10" baseType="lpstr">
      <vt:lpstr>Calibri</vt:lpstr>
      <vt:lpstr>Arial</vt:lpstr>
      <vt:lpstr>Microsoft YaHei</vt:lpstr>
      <vt:lpstr>Times New Roman</vt:lpstr>
      <vt:lpstr>Lucida Sans Unicode</vt:lpstr>
      <vt:lpstr>Tahoma</vt:lpstr>
      <vt:lpstr>AdLib</vt:lpstr>
      <vt:lpstr>Lucida Sans</vt:lpstr>
      <vt:lpstr>Standard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Sivom ESTUAIRE</dc:creator>
  <cp:lastModifiedBy>Sivom ESTUAIRE</cp:lastModifiedBy>
  <cp:revision>1</cp:revision>
  <dcterms:created xsi:type="dcterms:W3CDTF">2023-12-06T10:15:56Z</dcterms:created>
  <dcterms:modified xsi:type="dcterms:W3CDTF">2023-12-06T10:16:30Z</dcterms:modified>
</cp:coreProperties>
</file>