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57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 35"/>
          <p:cNvPicPr/>
          <p:nvPr/>
        </p:nvPicPr>
        <p:blipFill>
          <a:blip r:embed="rId2"/>
          <a:stretch/>
        </p:blipFill>
        <p:spPr>
          <a:xfrm>
            <a:off x="54000" y="72000"/>
            <a:ext cx="9942840" cy="9143280"/>
          </a:xfrm>
          <a:prstGeom prst="rect">
            <a:avLst/>
          </a:prstGeom>
          <a:ln>
            <a:noFill/>
          </a:ln>
        </p:spPr>
      </p:pic>
      <p:sp>
        <p:nvSpPr>
          <p:cNvPr id="37" name="CustomShape 1"/>
          <p:cNvSpPr/>
          <p:nvPr/>
        </p:nvSpPr>
        <p:spPr>
          <a:xfrm>
            <a:off x="202320" y="1800000"/>
            <a:ext cx="3777840" cy="106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400" b="0" i="1" u="sng" strike="noStrike" spc="-1">
                <a:solidFill>
                  <a:srgbClr val="000000"/>
                </a:solidFill>
                <a:uFillTx/>
                <a:latin typeface="AdLib"/>
                <a:ea typeface="Microsoft YaHei"/>
              </a:rPr>
              <a:t>Mercredi 06 </a:t>
            </a:r>
            <a:endParaRPr lang="fr-F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AdLib"/>
                <a:ea typeface="Microsoft YaHei"/>
              </a:rPr>
              <a:t>Pâte à sel</a:t>
            </a:r>
            <a:endParaRPr lang="fr-F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000" b="0" strike="noStrike" spc="-1">
                <a:solidFill>
                  <a:srgbClr val="000000"/>
                </a:solidFill>
                <a:latin typeface="AdLib"/>
                <a:ea typeface="Microsoft YaHei"/>
              </a:rPr>
              <a:t>Le parcours des super-héros</a:t>
            </a:r>
            <a:endParaRPr lang="fr-FR" sz="2000" b="0" strike="noStrike" spc="-1">
              <a:latin typeface="Arial"/>
            </a:endParaRPr>
          </a:p>
        </p:txBody>
      </p:sp>
      <p:sp>
        <p:nvSpPr>
          <p:cNvPr id="38" name="CustomShape 2"/>
          <p:cNvSpPr/>
          <p:nvPr/>
        </p:nvSpPr>
        <p:spPr>
          <a:xfrm rot="48000">
            <a:off x="5814042" y="3557392"/>
            <a:ext cx="3767676" cy="11680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600" b="0" i="1" u="sng" strike="noStrike" spc="-1" dirty="0">
                <a:solidFill>
                  <a:srgbClr val="000000"/>
                </a:solidFill>
                <a:uFillTx/>
                <a:latin typeface="AdLib"/>
                <a:ea typeface="Microsoft YaHei"/>
              </a:rPr>
              <a:t>Mercredi 13</a:t>
            </a:r>
            <a:endParaRPr lang="fr-FR" sz="2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200" b="0" strike="noStrike" spc="-1" dirty="0">
                <a:solidFill>
                  <a:srgbClr val="000000"/>
                </a:solidFill>
                <a:latin typeface="AdLib"/>
                <a:ea typeface="Microsoft YaHei"/>
              </a:rPr>
              <a:t>Contes</a:t>
            </a:r>
            <a:endParaRPr lang="fr-FR" sz="2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200" b="0" strike="noStrike" spc="-1" dirty="0" err="1">
                <a:solidFill>
                  <a:srgbClr val="000000"/>
                </a:solidFill>
                <a:latin typeface="AdLib"/>
                <a:ea typeface="Microsoft YaHei"/>
              </a:rPr>
              <a:t>Su’Père</a:t>
            </a:r>
            <a:r>
              <a:rPr lang="fr-FR" sz="2200" b="0" strike="noStrike" spc="-1">
                <a:solidFill>
                  <a:srgbClr val="000000"/>
                </a:solidFill>
                <a:latin typeface="AdLib"/>
                <a:ea typeface="Microsoft YaHei"/>
              </a:rPr>
              <a:t> Noël a caché le trésor...</a:t>
            </a:r>
            <a:endParaRPr lang="fr-FR" sz="2200" b="0" strike="noStrike" spc="-1">
              <a:latin typeface="Arial"/>
            </a:endParaRPr>
          </a:p>
        </p:txBody>
      </p:sp>
      <p:sp>
        <p:nvSpPr>
          <p:cNvPr id="39" name="CustomShape 3"/>
          <p:cNvSpPr/>
          <p:nvPr/>
        </p:nvSpPr>
        <p:spPr>
          <a:xfrm>
            <a:off x="562680" y="5643000"/>
            <a:ext cx="3765600" cy="115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600" b="0" i="1" u="sng" strike="noStrike" spc="-1">
                <a:solidFill>
                  <a:srgbClr val="000000"/>
                </a:solidFill>
                <a:uFillTx/>
                <a:latin typeface="AdLib"/>
                <a:ea typeface="Microsoft YaHei"/>
              </a:rPr>
              <a:t>Mercredi 20</a:t>
            </a:r>
            <a:endParaRPr lang="fr-FR" sz="26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200" b="0" strike="noStrike" spc="-1">
                <a:solidFill>
                  <a:srgbClr val="000000"/>
                </a:solidFill>
                <a:latin typeface="AdLib"/>
                <a:ea typeface="Microsoft YaHei"/>
              </a:rPr>
              <a:t>Les super-héros s’invitent</a:t>
            </a:r>
            <a:endParaRPr lang="fr-FR" sz="2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2200" b="0" strike="noStrike" spc="-1">
                <a:solidFill>
                  <a:srgbClr val="000000"/>
                </a:solidFill>
                <a:latin typeface="AdLib"/>
                <a:ea typeface="Microsoft YaHei"/>
              </a:rPr>
              <a:t>À Noël...</a:t>
            </a:r>
            <a:endParaRPr lang="fr-FR" sz="2200" b="0" strike="noStrike" spc="-1">
              <a:latin typeface="Arial"/>
            </a:endParaRPr>
          </a:p>
        </p:txBody>
      </p:sp>
      <p:pic>
        <p:nvPicPr>
          <p:cNvPr id="40" name="Image 8"/>
          <p:cNvPicPr/>
          <p:nvPr/>
        </p:nvPicPr>
        <p:blipFill>
          <a:blip r:embed="rId3"/>
          <a:stretch/>
        </p:blipFill>
        <p:spPr>
          <a:xfrm>
            <a:off x="143640" y="71640"/>
            <a:ext cx="1151640" cy="791640"/>
          </a:xfrm>
          <a:prstGeom prst="rect">
            <a:avLst/>
          </a:prstGeom>
          <a:ln>
            <a:noFill/>
          </a:ln>
        </p:spPr>
      </p:pic>
      <p:sp>
        <p:nvSpPr>
          <p:cNvPr id="41" name="CustomShape 4"/>
          <p:cNvSpPr/>
          <p:nvPr/>
        </p:nvSpPr>
        <p:spPr>
          <a:xfrm>
            <a:off x="0" y="7009200"/>
            <a:ext cx="10080000" cy="37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fr-FR" sz="1400" b="0" u="sng" strike="noStrike" spc="-1">
                <a:solidFill>
                  <a:srgbClr val="000000"/>
                </a:solidFill>
                <a:uFillTx/>
                <a:latin typeface="AdLib"/>
                <a:ea typeface="Microsoft YaHei"/>
              </a:rPr>
              <a:t>L'équipe d'animation se laisse la possibilité de modifier le programme selon les conditions météorologiques</a:t>
            </a:r>
            <a:endParaRPr lang="fr-FR" sz="1400" b="0" strike="noStrike" spc="-1">
              <a:latin typeface="Arial"/>
            </a:endParaRPr>
          </a:p>
        </p:txBody>
      </p:sp>
      <p:sp>
        <p:nvSpPr>
          <p:cNvPr id="42" name="CustomShape 5"/>
          <p:cNvSpPr/>
          <p:nvPr/>
        </p:nvSpPr>
        <p:spPr>
          <a:xfrm>
            <a:off x="72000" y="949680"/>
            <a:ext cx="2283120" cy="41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fr-FR" sz="1200" b="1" strike="noStrike" spc="-1">
                <a:solidFill>
                  <a:srgbClr val="000000"/>
                </a:solidFill>
                <a:latin typeface="Arial"/>
                <a:ea typeface="Microsoft YaHei"/>
              </a:rPr>
              <a:t>Tél:05.46.90.68.72</a:t>
            </a:r>
            <a:endParaRPr lang="fr-FR" sz="12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fr-FR" sz="1050" b="1" strike="noStrike" spc="-1">
                <a:solidFill>
                  <a:srgbClr val="000000"/>
                </a:solidFill>
                <a:latin typeface="Arial"/>
                <a:ea typeface="Microsoft YaHei"/>
              </a:rPr>
              <a:t>www.sivomenfancejeunesse.com</a:t>
            </a:r>
            <a:endParaRPr lang="fr-FR" sz="1050" b="0" strike="noStrike" spc="-1">
              <a:latin typeface="Arial"/>
            </a:endParaRPr>
          </a:p>
        </p:txBody>
      </p:sp>
      <p:sp>
        <p:nvSpPr>
          <p:cNvPr id="43" name="CustomShape 6"/>
          <p:cNvSpPr/>
          <p:nvPr/>
        </p:nvSpPr>
        <p:spPr>
          <a:xfrm>
            <a:off x="2359080" y="175680"/>
            <a:ext cx="6969960" cy="88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600" b="0" strike="noStrike" spc="-1">
                <a:solidFill>
                  <a:srgbClr val="000000"/>
                </a:solidFill>
                <a:latin typeface="AdLib"/>
                <a:ea typeface="DejaVu Sans"/>
              </a:rPr>
              <a:t>GROUPE:- 6 ANS Décembre 2023</a:t>
            </a:r>
            <a:endParaRPr lang="fr-FR" sz="2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600" b="1" i="1" strike="noStrike" spc="-1">
                <a:solidFill>
                  <a:srgbClr val="000000"/>
                </a:solidFill>
                <a:latin typeface="AdLib"/>
                <a:ea typeface="DejaVu Sans"/>
              </a:rPr>
              <a:t>Les Super- héros préparent Noël.</a:t>
            </a:r>
            <a:r>
              <a:rPr lang="fr-FR" sz="2600" b="0" strike="noStrike" spc="-1">
                <a:solidFill>
                  <a:srgbClr val="000000"/>
                </a:solidFill>
                <a:latin typeface="AdLib"/>
                <a:ea typeface="DejaVu Sans"/>
              </a:rPr>
              <a:t>.. </a:t>
            </a:r>
            <a:endParaRPr lang="fr-FR" sz="2600" b="0" strike="noStrike" spc="-1">
              <a:latin typeface="Arial"/>
            </a:endParaRPr>
          </a:p>
        </p:txBody>
      </p:sp>
      <p:pic>
        <p:nvPicPr>
          <p:cNvPr id="2" name="Picture 2" descr="Kit de communication | Bienvenue sur Caf.fr">
            <a:extLst>
              <a:ext uri="{FF2B5EF4-FFF2-40B4-BE49-F238E27FC236}">
                <a16:creationId xmlns:a16="http://schemas.microsoft.com/office/drawing/2014/main" id="{BD8775BA-D25D-D3EB-B266-DF77D01BE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744" y="224565"/>
            <a:ext cx="746969" cy="119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61</Words>
  <Application>Microsoft Office PowerPoint</Application>
  <PresentationFormat>Personnalisé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AdLib</vt:lpstr>
      <vt:lpstr>Arial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honorine renard</dc:creator>
  <dc:description/>
  <cp:lastModifiedBy>Sivom ESTUAIRE</cp:lastModifiedBy>
  <cp:revision>16</cp:revision>
  <cp:lastPrinted>2023-11-23T11:08:20Z</cp:lastPrinted>
  <dcterms:created xsi:type="dcterms:W3CDTF">2019-04-30T11:10:08Z</dcterms:created>
  <dcterms:modified xsi:type="dcterms:W3CDTF">2023-12-06T09:34:00Z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Notes">
    <vt:i4>1</vt:i4>
  </property>
  <property fmtid="{D5CDD505-2E9C-101B-9397-08002B2CF9AE}" pid="4" name="PresentationFormat">
    <vt:lpwstr>Personnalisé</vt:lpwstr>
  </property>
  <property fmtid="{D5CDD505-2E9C-101B-9397-08002B2CF9AE}" pid="5" name="Slides">
    <vt:i4>1</vt:i4>
  </property>
</Properties>
</file>