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79" y="53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4" rIns="82467" bIns="41234" anchorCtr="0" compatLnSpc="0"/>
          <a:lstStyle/>
          <a:p>
            <a:pPr hangingPunct="0">
              <a:defRPr sz="1400"/>
            </a:pPr>
            <a:endParaRPr lang="fr-FR" sz="1300" dirty="0"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4" rIns="82467" bIns="41234" anchorCtr="0" compatLnSpc="0"/>
          <a:lstStyle/>
          <a:p>
            <a:pPr algn="r" hangingPunct="0">
              <a:defRPr sz="1400"/>
            </a:pPr>
            <a:endParaRPr lang="fr-FR" sz="1300" dirty="0"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4" rIns="82467" bIns="41234" anchor="b" anchorCtr="0" compatLnSpc="0"/>
          <a:lstStyle/>
          <a:p>
            <a:pPr hangingPunct="0">
              <a:defRPr sz="1400"/>
            </a:pPr>
            <a:endParaRPr lang="fr-FR" sz="1300" dirty="0"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4" rIns="82467" bIns="41234" anchor="b" anchorCtr="0" compatLnSpc="0"/>
          <a:lstStyle/>
          <a:p>
            <a:pPr algn="r" hangingPunct="0">
              <a:defRPr sz="1400"/>
            </a:pPr>
            <a:fld id="{9E0409EB-B712-458B-8DE5-3AF16BE09058}" type="slidenum">
              <a:rPr/>
              <a:pPr algn="r" hangingPunct="0">
                <a:defRPr sz="1400"/>
              </a:pPr>
              <a:t>‹N°›</a:t>
            </a:fld>
            <a:endParaRPr lang="fr-FR" sz="1300" dirty="0"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14671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54063"/>
            <a:ext cx="4962525" cy="372268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679797" y="4715068"/>
            <a:ext cx="5438050" cy="446673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4F3FEA9-79A8-49C7-B4C4-E95C28B96E78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297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98DFD5-1235-4E33-90E7-F0F7AB8D168E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67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AF7EBD-077A-4E91-A12A-09EFF7CDD84A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81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44F1F5-4A66-4E8E-84CE-6EE62E83CFE4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30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F60F64-CD27-43FF-AA09-4E9485B66FFF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66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1521AA-E3B9-4FB3-91E1-5D00CDE3E877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83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B67BDD-D71A-4642-AE14-B4B503F51763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77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44B897-A8F2-4487-9FE4-8497E678D205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55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9D7040-996E-4FD6-AD6F-205C38622149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66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211C5A-1D0F-4903-93B6-E2CCE4150DC4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27970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90EE9F-EBDD-4288-ABDB-C6D89BB6BA65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03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FDC641-FCF8-413C-AAF3-7FC32C54F458}" type="slidenum">
              <a:rPr/>
              <a:pPr lvl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59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CF2D318-13F5-4D70-B323-F1032938D553}" type="slidenum">
              <a:rPr/>
              <a:pPr lvl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fr-FR" sz="4400" b="0" i="0" u="none" strike="noStrike" kern="1200">
          <a:ln>
            <a:noFill/>
          </a:ln>
          <a:latin typeface="Arial" pitchFamily="18"/>
          <a:ea typeface="Microsoft YaHei" pitchFamily="2"/>
          <a:cs typeface="Ari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  <a:cs typeface="Ari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pere-noel-autorisation-vol-fran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0091803" cy="7559674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53966" y="2565391"/>
            <a:ext cx="4933315" cy="181975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600" b="1" i="1" u="sng" strike="noStrike" kern="1200" dirty="0">
                <a:ln>
                  <a:noFill/>
                </a:ln>
                <a:solidFill>
                  <a:schemeClr val="bg2"/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Mercredi 6 décembre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600" b="1" i="1" dirty="0">
                <a:solidFill>
                  <a:schemeClr val="bg2"/>
                </a:solidFill>
                <a:latin typeface="AdLib" panose="00000400000000000000" pitchFamily="2" charset="0"/>
                <a:ea typeface="Microsoft YaHei" pitchFamily="2"/>
                <a:cs typeface="Arial" pitchFamily="2"/>
              </a:rPr>
              <a:t>Suspension de noël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600" b="1" i="1" dirty="0">
                <a:solidFill>
                  <a:schemeClr val="bg2"/>
                </a:solidFill>
                <a:latin typeface="AdLib" panose="00000400000000000000" pitchFamily="2" charset="0"/>
                <a:ea typeface="Microsoft YaHei" pitchFamily="2"/>
                <a:cs typeface="Arial" pitchFamily="2"/>
              </a:rPr>
              <a:t>Tout ce  que je veux pour noël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endParaRPr lang="fr-FR" sz="2600" u="sng" strike="noStrike" kern="1200" dirty="0">
              <a:ln>
                <a:noFill/>
              </a:ln>
              <a:uFillTx/>
              <a:latin typeface="AdLib" panose="00000400000000000000" pitchFamily="2" charset="0"/>
              <a:ea typeface="Microsoft YaHei" pitchFamily="2"/>
              <a:cs typeface="Arial" pitchFamily="2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82792" y="4565655"/>
            <a:ext cx="4162591" cy="179237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600" b="1" i="1" u="sng" strike="noStrike" kern="1200" dirty="0">
                <a:ln>
                  <a:noFill/>
                </a:ln>
                <a:solidFill>
                  <a:schemeClr val="bg2"/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Mercredi 20 décembre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600" b="1" i="1" strike="noStrike" kern="1200" dirty="0">
                <a:ln>
                  <a:noFill/>
                </a:ln>
                <a:solidFill>
                  <a:schemeClr val="bg2"/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Atelier pâtisserie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600" b="1" i="1" dirty="0">
                <a:solidFill>
                  <a:schemeClr val="bg2"/>
                </a:solidFill>
                <a:latin typeface="AdLib" panose="00000400000000000000" pitchFamily="2" charset="0"/>
                <a:ea typeface="Microsoft YaHei" pitchFamily="2"/>
                <a:cs typeface="Arial" pitchFamily="2"/>
              </a:rPr>
              <a:t>Biscuits et truffes de noël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>
                <a:latin typeface="Javanese Text" pitchFamily="2"/>
              </a:defRPr>
            </a:pPr>
            <a:r>
              <a:rPr lang="fr-FR" sz="2600" b="1" i="1" strike="noStrike" kern="1200" dirty="0">
                <a:ln>
                  <a:noFill/>
                </a:ln>
                <a:solidFill>
                  <a:schemeClr val="bg2"/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Projection de noël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468940" y="3065457"/>
            <a:ext cx="4241139" cy="139437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1" u="sng" strike="noStrike" kern="1200" dirty="0">
                <a:ln>
                  <a:noFill/>
                </a:ln>
                <a:solidFill>
                  <a:schemeClr val="bg2"/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Mercredi</a:t>
            </a:r>
            <a:r>
              <a:rPr lang="fr-FR" sz="2600" b="1" i="1" u="sng" strike="noStrike" kern="1200" dirty="0">
                <a:ln>
                  <a:noFill/>
                </a:ln>
                <a:solidFill>
                  <a:schemeClr val="bg1"/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 13 décembre</a:t>
            </a:r>
            <a:endParaRPr lang="fr-FR" sz="2600" i="1" strike="noStrike" kern="1200" dirty="0">
              <a:ln>
                <a:noFill/>
              </a:ln>
              <a:solidFill>
                <a:schemeClr val="bg1"/>
              </a:solidFill>
              <a:uFillTx/>
              <a:latin typeface="AdLib" panose="00000400000000000000" pitchFamily="2" charset="0"/>
              <a:ea typeface="Microsoft YaHei" pitchFamily="2"/>
              <a:cs typeface="Ari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1" dirty="0">
                <a:solidFill>
                  <a:schemeClr val="bg1"/>
                </a:solidFill>
                <a:latin typeface="AdLib" panose="00000400000000000000" pitchFamily="2" charset="0"/>
                <a:ea typeface="Microsoft YaHei" pitchFamily="2"/>
                <a:cs typeface="Arial" pitchFamily="2"/>
              </a:rPr>
              <a:t>Mon bonhomme de neige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600" b="1" i="1" strike="noStrike" kern="1200" dirty="0">
                <a:ln>
                  <a:noFill/>
                </a:ln>
                <a:solidFill>
                  <a:schemeClr val="bg1"/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Le renne </a:t>
            </a:r>
            <a:r>
              <a:rPr lang="fr-FR" sz="2600" b="1" i="1" strike="noStrike" kern="1200" dirty="0" err="1">
                <a:ln>
                  <a:noFill/>
                </a:ln>
                <a:solidFill>
                  <a:schemeClr val="bg1"/>
                </a:solidFill>
                <a:uFillTx/>
                <a:latin typeface="AdLib" panose="00000400000000000000" pitchFamily="2" charset="0"/>
                <a:ea typeface="Microsoft YaHei" pitchFamily="2"/>
                <a:cs typeface="Arial" pitchFamily="2"/>
              </a:rPr>
              <a:t>rudolph</a:t>
            </a:r>
            <a:endParaRPr lang="fr-FR" sz="2600" b="1" i="1" strike="noStrike" kern="1200" dirty="0">
              <a:ln>
                <a:noFill/>
              </a:ln>
              <a:solidFill>
                <a:schemeClr val="bg1"/>
              </a:solidFill>
              <a:uFillTx/>
              <a:latin typeface="AdLib" panose="00000400000000000000" pitchFamily="2" charset="0"/>
              <a:ea typeface="Microsoft YaHei" pitchFamily="2"/>
              <a:cs typeface="Arial" pitchFamily="2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22048" y="256593"/>
            <a:ext cx="1337119" cy="9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/>
          <p:cNvSpPr txBox="1"/>
          <p:nvPr/>
        </p:nvSpPr>
        <p:spPr>
          <a:xfrm>
            <a:off x="0" y="7009200"/>
            <a:ext cx="10080625" cy="37103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>
                <a:solidFill>
                  <a:srgbClr val="000000"/>
                </a:solidFill>
              </a:defRPr>
            </a:pPr>
            <a:r>
              <a:rPr lang="fr-FR" sz="1400" b="1" i="1" u="sng" strike="noStrike" kern="1200" spc="0" baseline="0" dirty="0">
                <a:ln>
                  <a:noFill/>
                </a:ln>
                <a:solidFill>
                  <a:srgbClr val="FF0000"/>
                </a:solidFill>
                <a:uFillTx/>
                <a:latin typeface="AdLib" panose="00000400000000000000" pitchFamily="2" charset="0"/>
                <a:ea typeface="Microsoft YaHei" pitchFamily="2"/>
                <a:cs typeface="Lucida Sans" pitchFamily="2"/>
              </a:rPr>
              <a:t>L'équipe d'animation se laisse la possibilité de modifier le programme selon les conditions</a:t>
            </a:r>
            <a:r>
              <a:rPr lang="fr-FR" sz="1400" b="1" i="1" u="sng" strike="noStrike" kern="1200" spc="0" dirty="0">
                <a:ln>
                  <a:noFill/>
                </a:ln>
                <a:solidFill>
                  <a:srgbClr val="FF0000"/>
                </a:solidFill>
                <a:uFillTx/>
                <a:latin typeface="AdLib" panose="00000400000000000000" pitchFamily="2" charset="0"/>
                <a:ea typeface="Microsoft YaHei" pitchFamily="2"/>
                <a:cs typeface="Lucida Sans" pitchFamily="2"/>
              </a:rPr>
              <a:t> </a:t>
            </a:r>
            <a:r>
              <a:rPr lang="fr-FR" sz="1400" b="1" i="1" u="sng" dirty="0">
                <a:solidFill>
                  <a:srgbClr val="FF0000"/>
                </a:solidFill>
                <a:latin typeface="AdLib" panose="00000400000000000000" pitchFamily="2" charset="0"/>
                <a:ea typeface="Microsoft YaHei" pitchFamily="2"/>
                <a:cs typeface="Lucida Sans" pitchFamily="2"/>
              </a:rPr>
              <a:t>m</a:t>
            </a:r>
            <a:r>
              <a:rPr lang="fr-FR" sz="1400" b="1" i="1" u="sng" strike="noStrike" kern="1200" spc="0" baseline="0" dirty="0">
                <a:ln>
                  <a:noFill/>
                </a:ln>
                <a:solidFill>
                  <a:srgbClr val="FF0000"/>
                </a:solidFill>
                <a:uFillTx/>
                <a:latin typeface="AdLib" panose="00000400000000000000" pitchFamily="2" charset="0"/>
                <a:ea typeface="Microsoft YaHei" pitchFamily="2"/>
                <a:cs typeface="Lucida Sans" pitchFamily="2"/>
              </a:rPr>
              <a:t>étéorologiques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754164" y="422251"/>
            <a:ext cx="67475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u="sng" dirty="0">
                <a:solidFill>
                  <a:schemeClr val="bg2"/>
                </a:solidFill>
                <a:latin typeface="AdLib" panose="00000400000000000000" pitchFamily="2" charset="0"/>
              </a:rPr>
              <a:t>Mercredis de décembre de </a:t>
            </a:r>
            <a:r>
              <a:rPr lang="fr-FR" sz="2800" b="1" i="1" u="sng" dirty="0" err="1">
                <a:solidFill>
                  <a:schemeClr val="bg2"/>
                </a:solidFill>
                <a:latin typeface="AdLib" panose="00000400000000000000" pitchFamily="2" charset="0"/>
              </a:rPr>
              <a:t>Mortagne</a:t>
            </a:r>
            <a:r>
              <a:rPr lang="fr-FR" sz="2800" b="1" i="1" u="sng" dirty="0">
                <a:solidFill>
                  <a:schemeClr val="bg2"/>
                </a:solidFill>
                <a:latin typeface="AdLib" panose="00000400000000000000" pitchFamily="2" charset="0"/>
              </a:rPr>
              <a:t>  +6 ans</a:t>
            </a:r>
          </a:p>
          <a:p>
            <a:pPr algn="ctr"/>
            <a:r>
              <a:rPr lang="fr-FR" sz="2800" b="1" i="1" u="sng" dirty="0">
                <a:solidFill>
                  <a:schemeClr val="bg2"/>
                </a:solidFill>
                <a:latin typeface="AdLib" panose="00000400000000000000" pitchFamily="2" charset="0"/>
              </a:rPr>
              <a:t>Happy </a:t>
            </a:r>
            <a:r>
              <a:rPr lang="fr-FR" sz="2800" b="1" i="1" u="sng" dirty="0" err="1">
                <a:solidFill>
                  <a:schemeClr val="bg2"/>
                </a:solidFill>
                <a:latin typeface="AdLib" panose="00000400000000000000" pitchFamily="2" charset="0"/>
              </a:rPr>
              <a:t>christmas</a:t>
            </a:r>
            <a:r>
              <a:rPr lang="fr-FR" sz="2800" b="1" i="1" u="sng" dirty="0">
                <a:solidFill>
                  <a:schemeClr val="bg2"/>
                </a:solidFill>
                <a:latin typeface="AdLib" panose="00000400000000000000" pitchFamily="2" charset="0"/>
              </a:rPr>
              <a:t> </a:t>
            </a:r>
          </a:p>
        </p:txBody>
      </p:sp>
      <p:pic>
        <p:nvPicPr>
          <p:cNvPr id="1026" name="Picture 2" descr="Kit de communication | Bienvenue sur Caf.fr">
            <a:extLst>
              <a:ext uri="{FF2B5EF4-FFF2-40B4-BE49-F238E27FC236}">
                <a16:creationId xmlns:a16="http://schemas.microsoft.com/office/drawing/2014/main" id="{B76B4BF5-4207-5F29-C9FE-D128D1ACD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744" y="224565"/>
            <a:ext cx="746969" cy="119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0" y="1208069"/>
            <a:ext cx="169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i="1" dirty="0">
                <a:solidFill>
                  <a:schemeClr val="bg2"/>
                </a:solidFill>
              </a:rPr>
              <a:t>Tél :05.46.91.67.09</a:t>
            </a:r>
          </a:p>
          <a:p>
            <a:r>
              <a:rPr lang="fr-FR" sz="1400" b="1" i="1" dirty="0">
                <a:solidFill>
                  <a:schemeClr val="bg2"/>
                </a:solidFill>
              </a:rPr>
              <a:t>Port :06.16.57.91.41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66</Words>
  <Application>Microsoft Office PowerPoint</Application>
  <PresentationFormat>Personnalisé</PresentationFormat>
  <Paragraphs>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AdLib</vt:lpstr>
      <vt:lpstr>Arial</vt:lpstr>
      <vt:lpstr>Calibri</vt:lpstr>
      <vt:lpstr>StarSymbol</vt:lpstr>
      <vt:lpstr>Times New Roman</vt:lpstr>
      <vt:lpstr>Standard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honorine renard</dc:creator>
  <cp:lastModifiedBy>Sivom ESTUAIRE</cp:lastModifiedBy>
  <cp:revision>19</cp:revision>
  <cp:lastPrinted>2019-04-30T15:00:18Z</cp:lastPrinted>
  <dcterms:created xsi:type="dcterms:W3CDTF">2019-04-30T11:10:08Z</dcterms:created>
  <dcterms:modified xsi:type="dcterms:W3CDTF">2023-12-06T08:58:05Z</dcterms:modified>
</cp:coreProperties>
</file>