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0080625" cy="7559675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579" y="53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3" name="Espace réservé de la date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4" name="Espace réservé du pied de page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5" name="Espace réservé du numéro de diapositive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9E0409EB-B712-458B-8DE5-3AF16BE09058}" type="slidenum">
              <a:rPr/>
              <a:pPr marL="0" marR="0" lvl="0" indent="0" algn="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400"/>
              </a:pPr>
              <a:t>‹N°›</a:t>
            </a:fld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Ari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714671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fr-FR"/>
          </a:p>
        </p:txBody>
      </p:sp>
      <p:sp>
        <p:nvSpPr>
          <p:cNvPr id="4" name="Espace réservé de l'en-tête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fr-F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e la date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fr-F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fr-F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fr-F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84F3FEA9-79A8-49C7-B4C4-E95C28B96E78}" type="slidenum">
              <a:rPr/>
              <a:pPr lvl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4297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fr-FR" sz="2000" b="0" i="0" u="none" strike="noStrike" kern="1200">
        <a:ln>
          <a:noFill/>
        </a:ln>
        <a:latin typeface="Arial" pitchFamily="18"/>
        <a:ea typeface="Microsoft YaHei" pitchFamily="2"/>
        <a:cs typeface="Ari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398DFD5-1235-4E33-90E7-F0F7AB8D168E}" type="slidenum">
              <a:rPr/>
              <a:pPr lvl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1674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AAF7EBD-077A-4E91-A12A-09EFF7CDD84A}" type="slidenum">
              <a:rPr/>
              <a:pPr lvl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4817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044F1F5-4A66-4E8E-84CE-6EE62E83CFE4}" type="slidenum">
              <a:rPr/>
              <a:pPr lvl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4305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3F60F64-CD27-43FF-AA09-4E9485B66FFF}" type="slidenum">
              <a:rPr/>
              <a:pPr lvl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9666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C1521AA-E3B9-4FB3-91E1-5D00CDE3E877}" type="slidenum">
              <a:rPr/>
              <a:pPr lvl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2837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4B67BDD-D71A-4642-AE14-B4B503F51763}" type="slidenum">
              <a:rPr/>
              <a:pPr lvl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3771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C44B897-A8F2-4487-9FE4-8497E678D205}" type="slidenum">
              <a:rPr/>
              <a:pPr lvl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5555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A9D7040-996E-4FD6-AD6F-205C38622149}" type="slidenum">
              <a:rPr/>
              <a:pPr lvl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1665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2211C5A-1D0F-4903-93B6-E2CCE4150DC4}" type="slidenum">
              <a:rPr/>
              <a:pPr lvl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927970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A90EE9F-EBDD-4288-ABDB-C6D89BB6BA65}" type="slidenum">
              <a:rPr/>
              <a:pPr lvl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3036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AFDC641-FCF8-413C-AAF3-7FC32C54F458}" type="slidenum">
              <a:rPr/>
              <a:pPr lvl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6593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fr-FR"/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fr-F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fr-F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fr-FR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fr-FR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fr-F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fr-F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fr-F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5CF2D318-13F5-4D70-B323-F1032938D553}" type="slidenum">
              <a:rPr/>
              <a:pPr lvl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fr-FR" sz="4400" b="0" i="0" u="none" strike="noStrike" kern="1200">
          <a:ln>
            <a:noFill/>
          </a:ln>
          <a:latin typeface="Arial" pitchFamily="18"/>
          <a:ea typeface="Microsoft YaHei" pitchFamily="2"/>
          <a:cs typeface="Arial" pitchFamily="2"/>
        </a:defRPr>
      </a:lvl1pPr>
    </p:titleStyle>
    <p:bodyStyle>
      <a:lvl1pPr marL="0" marR="0" indent="0" rtl="0" hangingPunct="0">
        <a:spcBef>
          <a:spcPts val="0"/>
        </a:spcBef>
        <a:spcAft>
          <a:spcPts val="1414"/>
        </a:spcAft>
        <a:tabLst/>
        <a:defRPr lang="fr-FR" sz="3200" b="0" i="0" u="none" strike="noStrike" kern="1200">
          <a:ln>
            <a:noFill/>
          </a:ln>
          <a:latin typeface="Arial" pitchFamily="18"/>
          <a:ea typeface="Microsoft YaHei" pitchFamily="2"/>
          <a:cs typeface="Arial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f.hellowork.com/blogdumoderateur/2012/12/ginva-4-550x34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"/>
            <a:ext cx="10080625" cy="7559675"/>
          </a:xfrm>
          <a:prstGeom prst="rect">
            <a:avLst/>
          </a:prstGeom>
          <a:noFill/>
        </p:spPr>
      </p:pic>
      <p:sp>
        <p:nvSpPr>
          <p:cNvPr id="4" name="ZoneTexte 3"/>
          <p:cNvSpPr txBox="1"/>
          <p:nvPr/>
        </p:nvSpPr>
        <p:spPr>
          <a:xfrm>
            <a:off x="325404" y="2493953"/>
            <a:ext cx="5221472" cy="1268894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>
                <a:latin typeface="Javanese Text" pitchFamily="2"/>
              </a:defRPr>
            </a:pPr>
            <a:r>
              <a:rPr lang="fr-FR" sz="2400" b="1" u="sng" strike="noStrike" kern="120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uFillTx/>
                <a:latin typeface="AdLib" panose="00000400000000000000" pitchFamily="2" charset="0"/>
                <a:ea typeface="Microsoft YaHei" pitchFamily="2"/>
                <a:cs typeface="Arial" pitchFamily="2"/>
              </a:rPr>
              <a:t>Mercredi 6 décembre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>
                <a:latin typeface="Javanese Text" pitchFamily="2"/>
              </a:defRPr>
            </a:pPr>
            <a:r>
              <a:rPr lang="fr-FR" sz="2400" b="1" dirty="0">
                <a:solidFill>
                  <a:schemeClr val="accent1">
                    <a:lumMod val="50000"/>
                  </a:schemeClr>
                </a:solidFill>
                <a:latin typeface="AdLib" panose="00000400000000000000" pitchFamily="2" charset="0"/>
                <a:ea typeface="Microsoft YaHei" pitchFamily="2"/>
                <a:cs typeface="Arial" pitchFamily="2"/>
              </a:rPr>
              <a:t>Jeu du renne Rudolph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>
                <a:latin typeface="Javanese Text" pitchFamily="2"/>
              </a:defRPr>
            </a:pPr>
            <a:r>
              <a:rPr lang="fr-FR" sz="2400" b="1" strike="noStrike" kern="120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uFillTx/>
                <a:latin typeface="AdLib" panose="00000400000000000000" pitchFamily="2" charset="0"/>
                <a:ea typeface="Microsoft YaHei" pitchFamily="2"/>
                <a:cs typeface="Arial" pitchFamily="2"/>
              </a:rPr>
              <a:t>Fabrique ton traineau du père noël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25404" y="4779969"/>
            <a:ext cx="5306302" cy="1268894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400" b="1" u="sng" strike="noStrike" kern="120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uFillTx/>
                <a:latin typeface="AdLib" panose="00000400000000000000" pitchFamily="2" charset="0"/>
                <a:ea typeface="Microsoft YaHei" pitchFamily="2"/>
                <a:cs typeface="Arial" pitchFamily="2"/>
              </a:rPr>
              <a:t>Mercredi 13 décembre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  <a:latin typeface="AdLib" panose="00000400000000000000" pitchFamily="2" charset="0"/>
                <a:ea typeface="Microsoft YaHei" pitchFamily="2"/>
                <a:cs typeface="Arial" pitchFamily="2"/>
              </a:rPr>
              <a:t>Jeu du pôle nord ,pôle sud traineau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400" b="1" strike="noStrike" kern="120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uFillTx/>
                <a:latin typeface="AdLib" panose="00000400000000000000" pitchFamily="2" charset="0"/>
                <a:ea typeface="Microsoft YaHei" pitchFamily="2"/>
                <a:cs typeface="Arial" pitchFamily="2"/>
              </a:rPr>
              <a:t>Ton sapin mains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616376" y="5580037"/>
            <a:ext cx="3922204" cy="1268894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400" b="1" u="sng" strike="noStrike" kern="120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uFillTx/>
                <a:latin typeface="AdLib" panose="00000400000000000000" pitchFamily="2" charset="0"/>
                <a:ea typeface="Microsoft YaHei" pitchFamily="2"/>
                <a:cs typeface="Arial" pitchFamily="2"/>
              </a:rPr>
              <a:t>Mercredi 20 décembre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400" b="1" dirty="0">
                <a:solidFill>
                  <a:schemeClr val="tx2">
                    <a:lumMod val="75000"/>
                  </a:schemeClr>
                </a:solidFill>
                <a:latin typeface="AdLib" panose="00000400000000000000" pitchFamily="2" charset="0"/>
                <a:ea typeface="Microsoft YaHei" pitchFamily="2"/>
                <a:cs typeface="Arial" pitchFamily="2"/>
              </a:rPr>
              <a:t>Jeu  du attraper le cadeau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400" b="1" strike="noStrike" kern="120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uFillTx/>
                <a:latin typeface="AdLib" panose="00000400000000000000" pitchFamily="2" charset="0"/>
                <a:ea typeface="Microsoft YaHei" pitchFamily="2"/>
                <a:cs typeface="Arial" pitchFamily="2"/>
              </a:rPr>
              <a:t>Projection de noë</a:t>
            </a:r>
            <a:r>
              <a:rPr lang="fr-FR" sz="2400" b="1" u="sng" strike="noStrike" kern="120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uFillTx/>
                <a:latin typeface="AdLib" panose="00000400000000000000" pitchFamily="2" charset="0"/>
                <a:ea typeface="Microsoft YaHei" pitchFamily="2"/>
                <a:cs typeface="Arial" pitchFamily="2"/>
              </a:rPr>
              <a:t>l</a:t>
            </a:r>
            <a:endParaRPr lang="fr-FR" sz="2400" b="1" strike="noStrike" kern="1200" dirty="0">
              <a:ln>
                <a:noFill/>
              </a:ln>
              <a:solidFill>
                <a:schemeClr val="tx2">
                  <a:lumMod val="75000"/>
                </a:schemeClr>
              </a:solidFill>
              <a:uFillTx/>
              <a:latin typeface="AdLib" panose="00000400000000000000" pitchFamily="2" charset="0"/>
              <a:ea typeface="Microsoft YaHei" pitchFamily="2"/>
              <a:cs typeface="Arial" pitchFamily="2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4" cstate="print">
            <a:lum/>
            <a:alphaModFix/>
          </a:blip>
          <a:srcRect/>
          <a:stretch>
            <a:fillRect/>
          </a:stretch>
        </p:blipFill>
        <p:spPr>
          <a:xfrm>
            <a:off x="359791" y="340779"/>
            <a:ext cx="1368153" cy="940739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ZoneTexte 9"/>
          <p:cNvSpPr txBox="1"/>
          <p:nvPr/>
        </p:nvSpPr>
        <p:spPr>
          <a:xfrm>
            <a:off x="0" y="7009200"/>
            <a:ext cx="10080625" cy="371037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>
                <a:solidFill>
                  <a:srgbClr val="000000"/>
                </a:solidFill>
              </a:defRPr>
            </a:pPr>
            <a:r>
              <a:rPr lang="fr-FR" sz="1400" b="1" u="sng" strike="noStrike" kern="1200" spc="0" baseline="0" dirty="0">
                <a:ln>
                  <a:noFill/>
                </a:ln>
                <a:solidFill>
                  <a:srgbClr val="FF0000"/>
                </a:solidFill>
                <a:uFillTx/>
                <a:latin typeface="AdLib" panose="00000400000000000000" pitchFamily="2" charset="0"/>
                <a:ea typeface="Microsoft YaHei" pitchFamily="2"/>
                <a:cs typeface="Lucida Sans" pitchFamily="2"/>
              </a:rPr>
              <a:t>L'équipe d'animation se laisse la possibilité de modifier le programme selon les conditions</a:t>
            </a:r>
            <a:r>
              <a:rPr lang="fr-FR" sz="1400" b="1" u="sng" strike="noStrike" kern="1200" spc="0" dirty="0">
                <a:ln>
                  <a:noFill/>
                </a:ln>
                <a:solidFill>
                  <a:srgbClr val="FF0000"/>
                </a:solidFill>
                <a:uFillTx/>
                <a:latin typeface="AdLib" panose="00000400000000000000" pitchFamily="2" charset="0"/>
                <a:ea typeface="Microsoft YaHei" pitchFamily="2"/>
                <a:cs typeface="Lucida Sans" pitchFamily="2"/>
              </a:rPr>
              <a:t> </a:t>
            </a:r>
            <a:r>
              <a:rPr lang="fr-FR" sz="1400" b="1" u="sng" dirty="0">
                <a:solidFill>
                  <a:srgbClr val="FF0000"/>
                </a:solidFill>
                <a:latin typeface="AdLib" panose="00000400000000000000" pitchFamily="2" charset="0"/>
                <a:ea typeface="Microsoft YaHei" pitchFamily="2"/>
                <a:cs typeface="Lucida Sans" pitchFamily="2"/>
              </a:rPr>
              <a:t>m</a:t>
            </a:r>
            <a:r>
              <a:rPr lang="fr-FR" sz="1400" b="1" u="sng" strike="noStrike" kern="1200" spc="0" baseline="0" dirty="0">
                <a:ln>
                  <a:noFill/>
                </a:ln>
                <a:solidFill>
                  <a:srgbClr val="FF0000"/>
                </a:solidFill>
                <a:uFillTx/>
                <a:latin typeface="AdLib" panose="00000400000000000000" pitchFamily="2" charset="0"/>
                <a:ea typeface="Microsoft YaHei" pitchFamily="2"/>
                <a:cs typeface="Lucida Sans" pitchFamily="2"/>
              </a:rPr>
              <a:t>étéorologiques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2159992" y="403287"/>
            <a:ext cx="674756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chemeClr val="bg2"/>
                </a:solidFill>
                <a:latin typeface="AdLib" panose="00000400000000000000" pitchFamily="2" charset="0"/>
              </a:rPr>
              <a:t>Mercredis de décembre des – 6 ans de </a:t>
            </a:r>
            <a:r>
              <a:rPr lang="fr-FR" sz="2800" b="1" dirty="0" err="1">
                <a:solidFill>
                  <a:schemeClr val="bg2"/>
                </a:solidFill>
                <a:latin typeface="AdLib" panose="00000400000000000000" pitchFamily="2" charset="0"/>
              </a:rPr>
              <a:t>Mortagne</a:t>
            </a:r>
            <a:endParaRPr lang="fr-FR" sz="2800" b="1" dirty="0">
              <a:solidFill>
                <a:schemeClr val="bg2"/>
              </a:solidFill>
              <a:latin typeface="AdLib" panose="00000400000000000000" pitchFamily="2" charset="0"/>
            </a:endParaRPr>
          </a:p>
          <a:p>
            <a:pPr algn="ctr"/>
            <a:r>
              <a:rPr lang="fr-FR" sz="2800" b="1" dirty="0">
                <a:solidFill>
                  <a:schemeClr val="bg2"/>
                </a:solidFill>
                <a:latin typeface="AdLib" panose="00000400000000000000" pitchFamily="2" charset="0"/>
              </a:rPr>
              <a:t>Noël arrive</a:t>
            </a:r>
          </a:p>
        </p:txBody>
      </p:sp>
      <p:pic>
        <p:nvPicPr>
          <p:cNvPr id="11" name="Images 6">
            <a:extLst>
              <a:ext uri="{FF2B5EF4-FFF2-40B4-BE49-F238E27FC236}">
                <a16:creationId xmlns:a16="http://schemas.microsoft.com/office/drawing/2014/main" id="{0C835E74-CBB4-4920-9325-4EA6B811E2F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lum/>
            <a:alphaModFix/>
          </a:blip>
          <a:srcRect/>
          <a:stretch>
            <a:fillRect/>
          </a:stretch>
        </p:blipFill>
        <p:spPr>
          <a:xfrm>
            <a:off x="8907553" y="275357"/>
            <a:ext cx="745847" cy="1137069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2" name="ZoneTexte 11"/>
          <p:cNvSpPr txBox="1"/>
          <p:nvPr/>
        </p:nvSpPr>
        <p:spPr>
          <a:xfrm>
            <a:off x="215776" y="1259557"/>
            <a:ext cx="21205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bg2"/>
                </a:solidFill>
              </a:rPr>
              <a:t>Tel: 05.46.91.67.09</a:t>
            </a:r>
          </a:p>
          <a:p>
            <a:r>
              <a:rPr lang="fr-FR" b="1" dirty="0">
                <a:solidFill>
                  <a:schemeClr val="bg2"/>
                </a:solidFill>
              </a:rPr>
              <a:t>Port: 06.16.57.91.41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69</Words>
  <Application>Microsoft Office PowerPoint</Application>
  <PresentationFormat>Personnalisé</PresentationFormat>
  <Paragraphs>14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AdLib</vt:lpstr>
      <vt:lpstr>Arial</vt:lpstr>
      <vt:lpstr>Calibri</vt:lpstr>
      <vt:lpstr>StarSymbol</vt:lpstr>
      <vt:lpstr>Times New Roman</vt:lpstr>
      <vt:lpstr>Standard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honorine renard</dc:creator>
  <cp:lastModifiedBy>Sivom ESTUAIRE</cp:lastModifiedBy>
  <cp:revision>31</cp:revision>
  <cp:lastPrinted>2019-04-30T15:00:18Z</cp:lastPrinted>
  <dcterms:created xsi:type="dcterms:W3CDTF">2019-04-30T11:10:08Z</dcterms:created>
  <dcterms:modified xsi:type="dcterms:W3CDTF">2023-12-06T08:57:17Z</dcterms:modified>
</cp:coreProperties>
</file>