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71" d="100"/>
          <a:sy n="71" d="100"/>
        </p:scale>
        <p:origin x="1608" y="5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E0409EB-B712-458B-8DE5-3AF16BE09058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1467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F3FEA9-79A8-49C7-B4C4-E95C28B96E7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9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98DFD5-1235-4E33-90E7-F0F7AB8D16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AF7EBD-077A-4E91-A12A-09EFF7CDD84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44F1F5-4A66-4E8E-84CE-6EE62E83CFE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60F64-CD27-43FF-AA09-4E9485B66F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66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1521AA-E3B9-4FB3-91E1-5D00CDE3E8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3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B67BDD-D71A-4642-AE14-B4B503F5176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44B897-A8F2-4487-9FE4-8497E678D2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55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9D7040-996E-4FD6-AD6F-205C3862214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6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11C5A-1D0F-4903-93B6-E2CCE4150D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797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90EE9F-EBDD-4288-ABDB-C6D89BB6BA6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FDC641-FCF8-413C-AAF3-7FC32C54F45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F2D318-13F5-4D70-B323-F1032938D55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99C00B16-8A18-C260-8C5F-FF53BFAB4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6622" y="-97333"/>
            <a:ext cx="10942235" cy="775434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03808" y="1900095"/>
            <a:ext cx="2376264" cy="1458882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</a:t>
            </a:r>
            <a:r>
              <a:rPr lang="fr-FR" sz="2000" b="1" u="sng" dirty="0">
                <a:solidFill>
                  <a:srgbClr val="FF0066"/>
                </a:solidFill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1 juin</a:t>
            </a:r>
            <a:endParaRPr lang="fr-FR" sz="2000" b="1" u="sng" strike="noStrike" kern="1200" dirty="0">
              <a:ln>
                <a:noFill/>
              </a:ln>
              <a:solidFill>
                <a:srgbClr val="FF0066"/>
              </a:solidFill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500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Journée plage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16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Prévoir pique-nique</a:t>
            </a:r>
            <a:endParaRPr lang="fr-FR" b="1" dirty="0"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14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Départ: 10h00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14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Retour:16h30</a:t>
            </a:r>
            <a:endParaRPr lang="fr-FR" sz="1200" b="1" dirty="0"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6048" y="1902542"/>
            <a:ext cx="3010967" cy="1561090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15 juin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1050" b="1" u="sng" strike="noStrike" kern="1200" dirty="0">
              <a:ln>
                <a:noFill/>
              </a:ln>
              <a:solidFill>
                <a:srgbClr val="FF0066"/>
              </a:solidFill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TOP CHEF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16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HAMBURGER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1000" b="1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Jeux en folie</a:t>
            </a:r>
            <a:endParaRPr lang="fr-FR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84128" y="1923432"/>
            <a:ext cx="2499089" cy="1608282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</a:t>
            </a:r>
            <a:r>
              <a:rPr lang="fr-FR" sz="2000" b="1" u="sng" dirty="0">
                <a:solidFill>
                  <a:srgbClr val="FF0066"/>
                </a:solidFill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8 juin</a:t>
            </a:r>
            <a:endParaRPr lang="fr-FR" sz="2000" b="1" u="sng" strike="noStrike" kern="1200" dirty="0">
              <a:ln>
                <a:noFill/>
              </a:ln>
              <a:solidFill>
                <a:srgbClr val="FF0066"/>
              </a:solidFill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200" u="sng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« Les amis du potager »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50" b="1" dirty="0"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Chasse au trésor</a:t>
            </a:r>
            <a:endParaRPr lang="fr-FR" sz="1600" b="1" dirty="0"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27944" y="4840000"/>
            <a:ext cx="3146552" cy="1946259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29 juin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600" u="sng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Promenade au marché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Départ : 10h00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Retour : 11h30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PLAGE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Départ : 13h30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Retour : 16h30</a:t>
            </a:r>
            <a:endParaRPr lang="fr-FR" sz="1200" b="1" dirty="0"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98020" y="4788563"/>
            <a:ext cx="2392384" cy="1820520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6 juillet</a:t>
            </a:r>
            <a:endParaRPr lang="fr-FR" sz="2000" b="1" u="sng" dirty="0">
              <a:solidFill>
                <a:srgbClr val="FF0066"/>
              </a:solidFill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1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PLANET EXOTICA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Prévoir pique-nique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Départ: 10h00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Retour: 17h00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1" strike="noStrike" kern="1200" dirty="0">
                <a:ln>
                  <a:noFill/>
                </a:ln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SUPP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59791" y="373521"/>
            <a:ext cx="1368153" cy="940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ZoneTexte 17"/>
          <p:cNvSpPr txBox="1"/>
          <p:nvPr/>
        </p:nvSpPr>
        <p:spPr>
          <a:xfrm>
            <a:off x="1943968" y="488502"/>
            <a:ext cx="6747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Mercredis de JUIN 2022 - MESCHERS </a:t>
            </a:r>
          </a:p>
        </p:txBody>
      </p:sp>
      <p:pic>
        <p:nvPicPr>
          <p:cNvPr id="11" name="Images 6">
            <a:extLst>
              <a:ext uri="{FF2B5EF4-FFF2-40B4-BE49-F238E27FC236}">
                <a16:creationId xmlns:a16="http://schemas.microsoft.com/office/drawing/2014/main" id="{0C835E74-CBB4-4920-9325-4EA6B811E2F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907553" y="275357"/>
            <a:ext cx="745847" cy="1137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ZoneTexte 9"/>
          <p:cNvSpPr txBox="1"/>
          <p:nvPr/>
        </p:nvSpPr>
        <p:spPr>
          <a:xfrm>
            <a:off x="0" y="6823468"/>
            <a:ext cx="10080625" cy="62877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  <a:r>
              <a:rPr lang="fr-FR" sz="1400" u="sng" strike="noStrike" kern="1200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Century Gothic" panose="020B0502020202020204" pitchFamily="34" charset="0"/>
                <a:ea typeface="Microsoft YaHei" pitchFamily="2"/>
                <a:cs typeface="Lucida Sans" pitchFamily="2"/>
              </a:rPr>
              <a:t>L'équipe d'animation se laisse la possibilité de modifier le programme selon les conditions</a:t>
            </a:r>
            <a:r>
              <a:rPr lang="fr-FR" sz="140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entury Gothic" panose="020B0502020202020204" pitchFamily="34" charset="0"/>
                <a:ea typeface="Microsoft YaHei" pitchFamily="2"/>
                <a:cs typeface="Lucida Sans" pitchFamily="2"/>
              </a:rPr>
              <a:t> </a:t>
            </a:r>
            <a:r>
              <a:rPr lang="fr-FR" sz="1400" u="sng" dirty="0">
                <a:solidFill>
                  <a:srgbClr val="000000"/>
                </a:solidFill>
                <a:latin typeface="Century Gothic" panose="020B0502020202020204" pitchFamily="34" charset="0"/>
                <a:ea typeface="Microsoft YaHei" pitchFamily="2"/>
                <a:cs typeface="Lucida Sans" pitchFamily="2"/>
              </a:rPr>
              <a:t>m</a:t>
            </a:r>
            <a:r>
              <a:rPr lang="fr-FR" sz="1400" u="sng" strike="noStrike" kern="1200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Century Gothic" panose="020B0502020202020204" pitchFamily="34" charset="0"/>
                <a:ea typeface="Microsoft YaHei" pitchFamily="2"/>
                <a:cs typeface="Lucida Sans" pitchFamily="2"/>
              </a:rPr>
              <a:t>étéorologiques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  <a:r>
              <a:rPr lang="fr-FR" sz="1600" b="1" u="sng" dirty="0">
                <a:solidFill>
                  <a:srgbClr val="FF0066"/>
                </a:solidFill>
                <a:latin typeface="Century Gothic" panose="020B0502020202020204" pitchFamily="34" charset="0"/>
                <a:ea typeface="Microsoft YaHei" pitchFamily="2"/>
                <a:cs typeface="Lucida Sans" pitchFamily="2"/>
              </a:rPr>
              <a:t>MERCI DE PREVOIR UN SAC AVEC BOUTEILLE D’EAU, CASQUETTE, CREME SOLAIRE</a:t>
            </a:r>
            <a:endParaRPr lang="fr-FR" sz="1600" b="1" u="sng" strike="noStrike" kern="1200" spc="0" baseline="0" dirty="0">
              <a:ln>
                <a:noFill/>
              </a:ln>
              <a:solidFill>
                <a:srgbClr val="FF0066"/>
              </a:solidFill>
              <a:uFillTx/>
              <a:latin typeface="Century Gothic" panose="020B0502020202020204" pitchFamily="34" charset="0"/>
              <a:ea typeface="Microsoft YaHei" pitchFamily="2"/>
              <a:cs typeface="Lucida Sans" pitchFamily="2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7736135-E12D-1C2E-1AEB-ACDFFCD1D07A}"/>
              </a:ext>
            </a:extLst>
          </p:cNvPr>
          <p:cNvSpPr txBox="1"/>
          <p:nvPr/>
        </p:nvSpPr>
        <p:spPr>
          <a:xfrm>
            <a:off x="3024088" y="3566942"/>
            <a:ext cx="3469407" cy="1333078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000" b="1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Mercredi </a:t>
            </a:r>
            <a:r>
              <a:rPr lang="fr-FR" sz="2000" b="1" u="sng" dirty="0">
                <a:solidFill>
                  <a:srgbClr val="FF0066"/>
                </a:solidFill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22 juin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1200" u="sng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LOTO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800" b="1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b="1" dirty="0">
                <a:latin typeface="Century Gothic" panose="020B0502020202020204" pitchFamily="34" charset="0"/>
                <a:ea typeface="Microsoft YaHei" pitchFamily="2"/>
                <a:cs typeface="Arial" pitchFamily="2"/>
              </a:rPr>
              <a:t>POKEMON GO</a:t>
            </a:r>
            <a:endParaRPr lang="fr-FR" strike="noStrike" kern="1200" dirty="0">
              <a:ln>
                <a:noFill/>
              </a:ln>
              <a:uFillTx/>
              <a:latin typeface="Century Gothic" panose="020B0502020202020204" pitchFamily="34" charset="0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106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StarSymbol</vt:lpstr>
      <vt:lpstr>Times New Roman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honorine renard</dc:creator>
  <cp:lastModifiedBy>Sivom ESTUAIRE</cp:lastModifiedBy>
  <cp:revision>27</cp:revision>
  <cp:lastPrinted>2019-04-30T15:00:18Z</cp:lastPrinted>
  <dcterms:created xsi:type="dcterms:W3CDTF">2019-04-30T11:10:08Z</dcterms:created>
  <dcterms:modified xsi:type="dcterms:W3CDTF">2022-05-17T08:12:07Z</dcterms:modified>
</cp:coreProperties>
</file>