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79" y="53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0409EB-B712-458B-8DE5-3AF16BE09058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467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4F3FEA9-79A8-49C7-B4C4-E95C28B96E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9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98DFD5-1235-4E33-90E7-F0F7AB8D168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6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AF7EBD-077A-4E91-A12A-09EFF7CDD84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1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44F1F5-4A66-4E8E-84CE-6EE62E83CF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F60F64-CD27-43FF-AA09-4E9485B66F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6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1521AA-E3B9-4FB3-91E1-5D00CDE3E8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8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67BDD-D71A-4642-AE14-B4B503F5176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77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44B897-A8F2-4487-9FE4-8497E678D2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5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9D7040-996E-4FD6-AD6F-205C386221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66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211C5A-1D0F-4903-93B6-E2CCE4150DC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797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90EE9F-EBDD-4288-ABDB-C6D89BB6BA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03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FDC641-FCF8-413C-AAF3-7FC32C54F4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CF2D318-13F5-4D70-B323-F1032938D55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lipart, dessin humoristique, illustration, Dessin animé&#10;&#10;Description générée automatiquement">
            <a:extLst>
              <a:ext uri="{FF2B5EF4-FFF2-40B4-BE49-F238E27FC236}">
                <a16:creationId xmlns:a16="http://schemas.microsoft.com/office/drawing/2014/main" id="{13CF5ADA-53D0-5297-1F03-126AC0D40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64" y="-353026"/>
            <a:ext cx="10296649" cy="82373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9832" y="2562741"/>
            <a:ext cx="4248472" cy="171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b="1" u="sng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Mercredi 6/12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dirty="0">
                <a:latin typeface="AdLib" panose="00000400000000000000" pitchFamily="2" charset="0"/>
                <a:ea typeface="Microsoft YaHei" pitchFamily="2"/>
                <a:cs typeface="Arial" pitchFamily="2"/>
              </a:rPr>
              <a:t>. Création Couronne de Noël &amp; petits sujets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. Karaoké de Noël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85257" y="3357221"/>
            <a:ext cx="3289403" cy="171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b="1" u="sng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Mercredi 13/12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dirty="0">
                <a:latin typeface="AdLib" panose="00000400000000000000" pitchFamily="2" charset="0"/>
                <a:ea typeface="Microsoft YaHei" pitchFamily="2"/>
                <a:cs typeface="Arial" pitchFamily="2"/>
              </a:rPr>
              <a:t>. Atelier créatif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dirty="0">
                <a:latin typeface="AdLib" panose="00000400000000000000" pitchFamily="2" charset="0"/>
                <a:ea typeface="Microsoft YaHei" pitchFamily="2"/>
                <a:cs typeface="Arial" pitchFamily="2"/>
              </a:rPr>
              <a:t>. Rallye photos de Noël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Javanese Text" pitchFamily="2"/>
              </a:defRPr>
            </a:pPr>
            <a:r>
              <a:rPr lang="fr-FR" sz="2600" dirty="0">
                <a:latin typeface="AdLib" panose="00000400000000000000" pitchFamily="2" charset="0"/>
                <a:ea typeface="Microsoft YaHei" pitchFamily="2"/>
                <a:cs typeface="Arial" pitchFamily="2"/>
              </a:rPr>
              <a:t>dans Cozes</a:t>
            </a:r>
            <a:r>
              <a:rPr lang="fr-FR" sz="2600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43968" y="4988326"/>
            <a:ext cx="3456384" cy="171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1" u="sng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Mercredi 20/12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. Sortie JOURNEE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Grand jeu de Noël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strike="noStrike" kern="1200" dirty="0">
                <a:ln>
                  <a:noFill/>
                </a:ln>
                <a:uFillTx/>
                <a:latin typeface="AdLib" panose="00000400000000000000" pitchFamily="2" charset="0"/>
                <a:ea typeface="Microsoft YaHei" pitchFamily="2"/>
                <a:cs typeface="Arial" pitchFamily="2"/>
              </a:rPr>
              <a:t>à Semussac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2048" y="256593"/>
            <a:ext cx="1337119" cy="9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0" y="7009200"/>
            <a:ext cx="10080625" cy="3710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>
                <a:solidFill>
                  <a:srgbClr val="000000"/>
                </a:solidFill>
              </a:defRPr>
            </a:pPr>
            <a:r>
              <a:rPr lang="fr-FR" sz="140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dLib" panose="00000400000000000000" pitchFamily="2" charset="0"/>
                <a:ea typeface="Microsoft YaHei" pitchFamily="2"/>
                <a:cs typeface="Lucida Sans" pitchFamily="2"/>
              </a:rPr>
              <a:t>L'équipe d'animation se laisse la possibilité de modifier le programme selon les conditions</a:t>
            </a:r>
            <a:r>
              <a:rPr lang="fr-FR" sz="140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dLib" panose="00000400000000000000" pitchFamily="2" charset="0"/>
                <a:ea typeface="Microsoft YaHei" pitchFamily="2"/>
                <a:cs typeface="Lucida Sans" pitchFamily="2"/>
              </a:rPr>
              <a:t> </a:t>
            </a:r>
            <a:r>
              <a:rPr lang="fr-FR" sz="1400" u="sng" dirty="0">
                <a:solidFill>
                  <a:srgbClr val="000000"/>
                </a:solidFill>
                <a:latin typeface="AdLib" panose="00000400000000000000" pitchFamily="2" charset="0"/>
                <a:ea typeface="Microsoft YaHei" pitchFamily="2"/>
                <a:cs typeface="Lucida Sans" pitchFamily="2"/>
              </a:rPr>
              <a:t>m</a:t>
            </a:r>
            <a:r>
              <a:rPr lang="fr-FR" sz="1400" u="sng" strike="noStrike" kern="1200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dLib" panose="00000400000000000000" pitchFamily="2" charset="0"/>
                <a:ea typeface="Microsoft YaHei" pitchFamily="2"/>
                <a:cs typeface="Lucida Sans" pitchFamily="2"/>
              </a:rPr>
              <a:t>étéorologiques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9952" y="809506"/>
            <a:ext cx="6747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dLib" panose="00000400000000000000" pitchFamily="2" charset="0"/>
              </a:rPr>
              <a:t>MERCREDIS DE DECEMBRE </a:t>
            </a:r>
            <a:r>
              <a:rPr lang="fr-FR" sz="2800" dirty="0">
                <a:latin typeface="AdLib" panose="00000400000000000000" pitchFamily="2" charset="0"/>
              </a:rPr>
              <a:t>+6ans</a:t>
            </a:r>
          </a:p>
          <a:p>
            <a:pPr algn="ctr"/>
            <a:r>
              <a:rPr lang="fr-FR" sz="2800" dirty="0">
                <a:latin typeface="AdLib" panose="00000400000000000000" pitchFamily="2" charset="0"/>
              </a:rPr>
              <a:t>COZES</a:t>
            </a:r>
          </a:p>
        </p:txBody>
      </p:sp>
      <p:pic>
        <p:nvPicPr>
          <p:cNvPr id="1026" name="Picture 2" descr="Kit de communication | Bienvenue sur Caf.fr">
            <a:extLst>
              <a:ext uri="{FF2B5EF4-FFF2-40B4-BE49-F238E27FC236}">
                <a16:creationId xmlns:a16="http://schemas.microsoft.com/office/drawing/2014/main" id="{B76B4BF5-4207-5F29-C9FE-D128D1AC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224565"/>
            <a:ext cx="746969" cy="11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Noël, sapin, décoration de Noël, Décoration de vacance&#10;&#10;Description générée automatiquement">
            <a:extLst>
              <a:ext uri="{FF2B5EF4-FFF2-40B4-BE49-F238E27FC236}">
                <a16:creationId xmlns:a16="http://schemas.microsoft.com/office/drawing/2014/main" id="{ED1E97E6-F644-1823-96CF-6CD30A8CD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01" y="809506"/>
            <a:ext cx="1673533" cy="2103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57</Words>
  <Application>Microsoft Office PowerPoint</Application>
  <PresentationFormat>Personnalisé</PresentationFormat>
  <Paragraphs>14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AdLib</vt:lpstr>
      <vt:lpstr>Arial</vt:lpstr>
      <vt:lpstr>Calibri</vt:lpstr>
      <vt:lpstr>StarSymbol</vt:lpstr>
      <vt:lpstr>Times New Roman</vt:lpstr>
      <vt:lpstr>Standard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honorine renard</dc:creator>
  <cp:lastModifiedBy>Sivom ESTUAIRE</cp:lastModifiedBy>
  <cp:revision>14</cp:revision>
  <cp:lastPrinted>2019-04-30T15:00:18Z</cp:lastPrinted>
  <dcterms:created xsi:type="dcterms:W3CDTF">2019-04-30T11:10:08Z</dcterms:created>
  <dcterms:modified xsi:type="dcterms:W3CDTF">2023-12-06T08:46:47Z</dcterms:modified>
</cp:coreProperties>
</file>